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8288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3F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81A860-F1C9-154E-920F-BF99C85944FA}" v="7" dt="2021-09-14T05:04:57.6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23"/>
  </p:normalViewPr>
  <p:slideViewPr>
    <p:cSldViewPr snapToGrid="0" snapToObjects="1">
      <p:cViewPr>
        <p:scale>
          <a:sx n="129" d="100"/>
          <a:sy n="129" d="100"/>
        </p:scale>
        <p:origin x="-4376" y="-8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oyang Fan" userId="bd302386776d945c" providerId="LiveId" clId="{6D81A860-F1C9-154E-920F-BF99C85944FA}"/>
    <pc:docChg chg="undo custSel modSld modMainMaster">
      <pc:chgData name="Gaoyang Fan" userId="bd302386776d945c" providerId="LiveId" clId="{6D81A860-F1C9-154E-920F-BF99C85944FA}" dt="2021-09-14T05:05:41.971" v="55" actId="2085"/>
      <pc:docMkLst>
        <pc:docMk/>
      </pc:docMkLst>
      <pc:sldChg chg="addSp delSp modSp mod">
        <pc:chgData name="Gaoyang Fan" userId="bd302386776d945c" providerId="LiveId" clId="{6D81A860-F1C9-154E-920F-BF99C85944FA}" dt="2021-09-14T05:03:59.464" v="34" actId="1076"/>
        <pc:sldMkLst>
          <pc:docMk/>
          <pc:sldMk cId="3640262257" sldId="256"/>
        </pc:sldMkLst>
        <pc:spChg chg="add del mod">
          <ac:chgData name="Gaoyang Fan" userId="bd302386776d945c" providerId="LiveId" clId="{6D81A860-F1C9-154E-920F-BF99C85944FA}" dt="2021-09-13T00:07:13.581" v="11"/>
          <ac:spMkLst>
            <pc:docMk/>
            <pc:sldMk cId="3640262257" sldId="256"/>
            <ac:spMk id="2" creationId="{FDBB8EC5-8EAF-E64F-A45C-13423D9C18E5}"/>
          </ac:spMkLst>
        </pc:spChg>
        <pc:spChg chg="mod">
          <ac:chgData name="Gaoyang Fan" userId="bd302386776d945c" providerId="LiveId" clId="{6D81A860-F1C9-154E-920F-BF99C85944FA}" dt="2021-09-14T05:03:49.700" v="33" actId="1076"/>
          <ac:spMkLst>
            <pc:docMk/>
            <pc:sldMk cId="3640262257" sldId="256"/>
            <ac:spMk id="4" creationId="{C59553AA-50D4-BA46-89E8-36ABF3C44870}"/>
          </ac:spMkLst>
        </pc:spChg>
        <pc:spChg chg="del mod">
          <ac:chgData name="Gaoyang Fan" userId="bd302386776d945c" providerId="LiveId" clId="{6D81A860-F1C9-154E-920F-BF99C85944FA}" dt="2021-09-13T00:25:30.715" v="22" actId="478"/>
          <ac:spMkLst>
            <pc:docMk/>
            <pc:sldMk cId="3640262257" sldId="256"/>
            <ac:spMk id="5" creationId="{17DBD1CE-F7EE-F346-BC9E-E982B89FF138}"/>
          </ac:spMkLst>
        </pc:spChg>
        <pc:picChg chg="mod">
          <ac:chgData name="Gaoyang Fan" userId="bd302386776d945c" providerId="LiveId" clId="{6D81A860-F1C9-154E-920F-BF99C85944FA}" dt="2021-09-14T05:03:59.464" v="34" actId="1076"/>
          <ac:picMkLst>
            <pc:docMk/>
            <pc:sldMk cId="3640262257" sldId="256"/>
            <ac:picMk id="7" creationId="{26B68ABA-A724-674C-A090-0FBD8CAD2A18}"/>
          </ac:picMkLst>
        </pc:picChg>
      </pc:sldChg>
      <pc:sldChg chg="addSp modSp mod">
        <pc:chgData name="Gaoyang Fan" userId="bd302386776d945c" providerId="LiveId" clId="{6D81A860-F1C9-154E-920F-BF99C85944FA}" dt="2021-09-14T05:05:41.971" v="55" actId="2085"/>
        <pc:sldMkLst>
          <pc:docMk/>
          <pc:sldMk cId="2272700517" sldId="257"/>
        </pc:sldMkLst>
        <pc:picChg chg="add mod">
          <ac:chgData name="Gaoyang Fan" userId="bd302386776d945c" providerId="LiveId" clId="{6D81A860-F1C9-154E-920F-BF99C85944FA}" dt="2021-09-14T05:05:35.220" v="53" actId="1076"/>
          <ac:picMkLst>
            <pc:docMk/>
            <pc:sldMk cId="2272700517" sldId="257"/>
            <ac:picMk id="2" creationId="{095A2B2F-203C-C54A-B74B-4D060DF6A3C6}"/>
          </ac:picMkLst>
        </pc:picChg>
        <pc:picChg chg="add mod">
          <ac:chgData name="Gaoyang Fan" userId="bd302386776d945c" providerId="LiveId" clId="{6D81A860-F1C9-154E-920F-BF99C85944FA}" dt="2021-09-14T05:05:41.971" v="55" actId="2085"/>
          <ac:picMkLst>
            <pc:docMk/>
            <pc:sldMk cId="2272700517" sldId="257"/>
            <ac:picMk id="4" creationId="{31EB6C98-FFB1-F547-A460-CF7B370B1660}"/>
          </ac:picMkLst>
        </pc:picChg>
        <pc:picChg chg="mod">
          <ac:chgData name="Gaoyang Fan" userId="bd302386776d945c" providerId="LiveId" clId="{6D81A860-F1C9-154E-920F-BF99C85944FA}" dt="2021-09-13T00:27:59.937" v="25"/>
          <ac:picMkLst>
            <pc:docMk/>
            <pc:sldMk cId="2272700517" sldId="257"/>
            <ac:picMk id="6" creationId="{4399C6B8-614A-1C4F-86F1-E7A2F6C3F4BA}"/>
          </ac:picMkLst>
        </pc:picChg>
        <pc:picChg chg="add mod">
          <ac:chgData name="Gaoyang Fan" userId="bd302386776d945c" providerId="LiveId" clId="{6D81A860-F1C9-154E-920F-BF99C85944FA}" dt="2021-09-14T02:45:14.312" v="31" actId="1076"/>
          <ac:picMkLst>
            <pc:docMk/>
            <pc:sldMk cId="2272700517" sldId="257"/>
            <ac:picMk id="1026" creationId="{37514D14-E353-1744-956A-274E1543A622}"/>
          </ac:picMkLst>
        </pc:picChg>
      </pc:sldChg>
      <pc:sldMasterChg chg="modSp modSldLayout">
        <pc:chgData name="Gaoyang Fan" userId="bd302386776d945c" providerId="LiveId" clId="{6D81A860-F1C9-154E-920F-BF99C85944FA}" dt="2021-09-13T00:27:59.937" v="25"/>
        <pc:sldMasterMkLst>
          <pc:docMk/>
          <pc:sldMasterMk cId="314395665" sldId="2147483648"/>
        </pc:sldMasterMkLst>
        <pc:spChg chg="mod">
          <ac:chgData name="Gaoyang Fan" userId="bd302386776d945c" providerId="LiveId" clId="{6D81A860-F1C9-154E-920F-BF99C85944FA}" dt="2021-09-13T00:27:59.937" v="25"/>
          <ac:spMkLst>
            <pc:docMk/>
            <pc:sldMasterMk cId="314395665" sldId="2147483648"/>
            <ac:spMk id="2" creationId="{FEAAE794-FBEA-184C-82CF-CC1991E70996}"/>
          </ac:spMkLst>
        </pc:spChg>
        <pc:spChg chg="mod">
          <ac:chgData name="Gaoyang Fan" userId="bd302386776d945c" providerId="LiveId" clId="{6D81A860-F1C9-154E-920F-BF99C85944FA}" dt="2021-09-13T00:27:59.937" v="25"/>
          <ac:spMkLst>
            <pc:docMk/>
            <pc:sldMasterMk cId="314395665" sldId="2147483648"/>
            <ac:spMk id="3" creationId="{6BD342DE-E0D3-394F-9FE2-FA7A09CB208C}"/>
          </ac:spMkLst>
        </pc:spChg>
        <pc:spChg chg="mod">
          <ac:chgData name="Gaoyang Fan" userId="bd302386776d945c" providerId="LiveId" clId="{6D81A860-F1C9-154E-920F-BF99C85944FA}" dt="2021-09-13T00:27:59.937" v="25"/>
          <ac:spMkLst>
            <pc:docMk/>
            <pc:sldMasterMk cId="314395665" sldId="2147483648"/>
            <ac:spMk id="4" creationId="{336D3F9A-C705-F64E-9AFF-82460A8EB950}"/>
          </ac:spMkLst>
        </pc:spChg>
        <pc:spChg chg="mod">
          <ac:chgData name="Gaoyang Fan" userId="bd302386776d945c" providerId="LiveId" clId="{6D81A860-F1C9-154E-920F-BF99C85944FA}" dt="2021-09-13T00:27:59.937" v="25"/>
          <ac:spMkLst>
            <pc:docMk/>
            <pc:sldMasterMk cId="314395665" sldId="2147483648"/>
            <ac:spMk id="5" creationId="{22CBE206-FBB4-5048-8A90-753E04637715}"/>
          </ac:spMkLst>
        </pc:spChg>
        <pc:spChg chg="mod">
          <ac:chgData name="Gaoyang Fan" userId="bd302386776d945c" providerId="LiveId" clId="{6D81A860-F1C9-154E-920F-BF99C85944FA}" dt="2021-09-13T00:27:59.937" v="25"/>
          <ac:spMkLst>
            <pc:docMk/>
            <pc:sldMasterMk cId="314395665" sldId="2147483648"/>
            <ac:spMk id="6" creationId="{B3CBFAE3-BE0E-4C42-A0A3-B5DBEA125F4E}"/>
          </ac:spMkLst>
        </pc:spChg>
        <pc:sldLayoutChg chg="modSp">
          <pc:chgData name="Gaoyang Fan" userId="bd302386776d945c" providerId="LiveId" clId="{6D81A860-F1C9-154E-920F-BF99C85944FA}" dt="2021-09-13T00:27:59.937" v="25"/>
          <pc:sldLayoutMkLst>
            <pc:docMk/>
            <pc:sldMasterMk cId="314395665" sldId="2147483648"/>
            <pc:sldLayoutMk cId="821393861" sldId="2147483649"/>
          </pc:sldLayoutMkLst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821393861" sldId="2147483649"/>
              <ac:spMk id="2" creationId="{389533A0-4240-2446-876D-FA5F1788C915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821393861" sldId="2147483649"/>
              <ac:spMk id="3" creationId="{BA39807B-FC24-A849-B55C-A1E8F6E2592E}"/>
            </ac:spMkLst>
          </pc:spChg>
        </pc:sldLayoutChg>
        <pc:sldLayoutChg chg="modSp">
          <pc:chgData name="Gaoyang Fan" userId="bd302386776d945c" providerId="LiveId" clId="{6D81A860-F1C9-154E-920F-BF99C85944FA}" dt="2021-09-13T00:27:59.937" v="25"/>
          <pc:sldLayoutMkLst>
            <pc:docMk/>
            <pc:sldMasterMk cId="314395665" sldId="2147483648"/>
            <pc:sldLayoutMk cId="3527416426" sldId="2147483651"/>
          </pc:sldLayoutMkLst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3527416426" sldId="2147483651"/>
              <ac:spMk id="2" creationId="{A205A9AD-038D-8B4C-AA3B-292951B630C6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3527416426" sldId="2147483651"/>
              <ac:spMk id="3" creationId="{AE574486-AD1B-6344-9D20-1BC8CD6B3427}"/>
            </ac:spMkLst>
          </pc:spChg>
        </pc:sldLayoutChg>
        <pc:sldLayoutChg chg="modSp">
          <pc:chgData name="Gaoyang Fan" userId="bd302386776d945c" providerId="LiveId" clId="{6D81A860-F1C9-154E-920F-BF99C85944FA}" dt="2021-09-13T00:27:59.937" v="25"/>
          <pc:sldLayoutMkLst>
            <pc:docMk/>
            <pc:sldMasterMk cId="314395665" sldId="2147483648"/>
            <pc:sldLayoutMk cId="1084647079" sldId="2147483652"/>
          </pc:sldLayoutMkLst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1084647079" sldId="2147483652"/>
              <ac:spMk id="3" creationId="{101E0A78-A3E4-2D44-BBCF-F7A05EE94DEA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1084647079" sldId="2147483652"/>
              <ac:spMk id="4" creationId="{1F41DA97-F097-9A4E-8A36-DD2B25055698}"/>
            </ac:spMkLst>
          </pc:spChg>
        </pc:sldLayoutChg>
        <pc:sldLayoutChg chg="modSp">
          <pc:chgData name="Gaoyang Fan" userId="bd302386776d945c" providerId="LiveId" clId="{6D81A860-F1C9-154E-920F-BF99C85944FA}" dt="2021-09-13T00:27:59.937" v="25"/>
          <pc:sldLayoutMkLst>
            <pc:docMk/>
            <pc:sldMasterMk cId="314395665" sldId="2147483648"/>
            <pc:sldLayoutMk cId="2130761417" sldId="2147483653"/>
          </pc:sldLayoutMkLst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2130761417" sldId="2147483653"/>
              <ac:spMk id="2" creationId="{070B47C7-6525-8F4C-ABD5-B765C4F0999B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2130761417" sldId="2147483653"/>
              <ac:spMk id="3" creationId="{C0DEF8B1-1236-0848-BE7E-C77C14E6204C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2130761417" sldId="2147483653"/>
              <ac:spMk id="4" creationId="{389E1208-4BC9-D349-BEEF-3C5A8E61C439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2130761417" sldId="2147483653"/>
              <ac:spMk id="5" creationId="{895EC009-9BBE-6945-8321-C658919A6904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2130761417" sldId="2147483653"/>
              <ac:spMk id="6" creationId="{5AC617EA-3DB5-1E49-8C68-861D0EA72647}"/>
            </ac:spMkLst>
          </pc:spChg>
        </pc:sldLayoutChg>
        <pc:sldLayoutChg chg="modSp">
          <pc:chgData name="Gaoyang Fan" userId="bd302386776d945c" providerId="LiveId" clId="{6D81A860-F1C9-154E-920F-BF99C85944FA}" dt="2021-09-13T00:27:59.937" v="25"/>
          <pc:sldLayoutMkLst>
            <pc:docMk/>
            <pc:sldMasterMk cId="314395665" sldId="2147483648"/>
            <pc:sldLayoutMk cId="3811572089" sldId="2147483656"/>
          </pc:sldLayoutMkLst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3811572089" sldId="2147483656"/>
              <ac:spMk id="2" creationId="{C8C10ED9-4D80-C54A-8C2E-B776E68C446E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3811572089" sldId="2147483656"/>
              <ac:spMk id="3" creationId="{028F6322-2A36-1B4A-963A-48B1E3B19C21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3811572089" sldId="2147483656"/>
              <ac:spMk id="4" creationId="{F8529B5C-E6C4-364B-B3FA-2A4EE7454452}"/>
            </ac:spMkLst>
          </pc:spChg>
        </pc:sldLayoutChg>
        <pc:sldLayoutChg chg="modSp">
          <pc:chgData name="Gaoyang Fan" userId="bd302386776d945c" providerId="LiveId" clId="{6D81A860-F1C9-154E-920F-BF99C85944FA}" dt="2021-09-13T00:27:59.937" v="25"/>
          <pc:sldLayoutMkLst>
            <pc:docMk/>
            <pc:sldMasterMk cId="314395665" sldId="2147483648"/>
            <pc:sldLayoutMk cId="2535702597" sldId="2147483657"/>
          </pc:sldLayoutMkLst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2535702597" sldId="2147483657"/>
              <ac:spMk id="2" creationId="{4C3D2CEC-A24E-3C44-85DF-859CD13B447C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2535702597" sldId="2147483657"/>
              <ac:spMk id="3" creationId="{8FD56DC2-775A-2148-879B-37F419FC5AC2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2535702597" sldId="2147483657"/>
              <ac:spMk id="4" creationId="{95230936-827A-3441-AFAE-69234F9AB3F6}"/>
            </ac:spMkLst>
          </pc:spChg>
        </pc:sldLayoutChg>
        <pc:sldLayoutChg chg="modSp">
          <pc:chgData name="Gaoyang Fan" userId="bd302386776d945c" providerId="LiveId" clId="{6D81A860-F1C9-154E-920F-BF99C85944FA}" dt="2021-09-13T00:27:59.937" v="25"/>
          <pc:sldLayoutMkLst>
            <pc:docMk/>
            <pc:sldMasterMk cId="314395665" sldId="2147483648"/>
            <pc:sldLayoutMk cId="766423360" sldId="2147483659"/>
          </pc:sldLayoutMkLst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766423360" sldId="2147483659"/>
              <ac:spMk id="2" creationId="{45B5B23E-51FF-274E-9AD8-4F5D2E78398B}"/>
            </ac:spMkLst>
          </pc:spChg>
          <pc:spChg chg="mod">
            <ac:chgData name="Gaoyang Fan" userId="bd302386776d945c" providerId="LiveId" clId="{6D81A860-F1C9-154E-920F-BF99C85944FA}" dt="2021-09-13T00:27:59.937" v="25"/>
            <ac:spMkLst>
              <pc:docMk/>
              <pc:sldMasterMk cId="314395665" sldId="2147483648"/>
              <pc:sldLayoutMk cId="766423360" sldId="2147483659"/>
              <ac:spMk id="3" creationId="{91387D29-8176-9C43-814F-98D5618A19BC}"/>
            </ac:spMkLst>
          </pc:spChg>
        </pc:sldLayoutChg>
      </pc:sldMasterChg>
    </pc:docChg>
  </pc:docChgLst>
</pc:chgInfo>
</file>

<file path=ppt/media/image1.jpeg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68"/>
            <a:ext cx="15544800" cy="6366933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605435"/>
            <a:ext cx="13716000" cy="441536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39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705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73667"/>
            <a:ext cx="3943350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973667"/>
            <a:ext cx="11601450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007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552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4559305"/>
            <a:ext cx="15773400" cy="7607299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2238572"/>
            <a:ext cx="15773400" cy="4000499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157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868333"/>
            <a:ext cx="77724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868333"/>
            <a:ext cx="77724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4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73671"/>
            <a:ext cx="1577340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4483101"/>
            <a:ext cx="7736680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6680200"/>
            <a:ext cx="7736680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4483101"/>
            <a:ext cx="7774782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6680200"/>
            <a:ext cx="7774782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41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152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033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33138"/>
            <a:ext cx="9258300" cy="12996333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88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33138"/>
            <a:ext cx="9258300" cy="12996333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26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73671"/>
            <a:ext cx="157734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868333"/>
            <a:ext cx="157734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76145-AF2B-5446-8132-8977F0F2ECE8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C39C2-1246-9347-A2F0-BDD1592AF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418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9553AA-50D4-BA46-89E8-36ABF3C44870}"/>
              </a:ext>
            </a:extLst>
          </p:cNvPr>
          <p:cNvSpPr>
            <a:spLocks noChangeAspect="1"/>
          </p:cNvSpPr>
          <p:nvPr/>
        </p:nvSpPr>
        <p:spPr>
          <a:xfrm>
            <a:off x="358873" y="778934"/>
            <a:ext cx="13831259" cy="15239999"/>
          </a:xfrm>
          <a:prstGeom prst="rect">
            <a:avLst/>
          </a:prstGeom>
          <a:solidFill>
            <a:srgbClr val="1D3F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B68ABA-A724-674C-A090-0FBD8CAD2A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" r="34"/>
          <a:stretch/>
        </p:blipFill>
        <p:spPr>
          <a:xfrm>
            <a:off x="3245660" y="3379203"/>
            <a:ext cx="8310903" cy="831658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40262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99C6B8-614A-1C4F-86F1-E7A2F6C3F4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4287" b="-14284"/>
          <a:stretch/>
        </p:blipFill>
        <p:spPr>
          <a:xfrm>
            <a:off x="5588000" y="5715000"/>
            <a:ext cx="7112000" cy="68580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7514D14-E353-1744-956A-274E1543A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12573000"/>
            <a:ext cx="55372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EB6C98-FFB1-F547-A460-CF7B370B1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32315" y="11996530"/>
            <a:ext cx="4052128" cy="4052128"/>
          </a:xfrm>
          <a:prstGeom prst="rect">
            <a:avLst/>
          </a:prstGeom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95A2B2F-203C-C54A-B74B-4D060DF6A3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4179" y="12765294"/>
            <a:ext cx="37084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00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Gaoyang Fan</dc:creator>
  <cp:lastModifiedBy>Fan, Bridget</cp:lastModifiedBy>
  <cp:revision>6</cp:revision>
  <dcterms:created xsi:type="dcterms:W3CDTF">2019-01-28T03:12:46Z</dcterms:created>
  <dcterms:modified xsi:type="dcterms:W3CDTF">2021-09-14T05:06:04Z</dcterms:modified>
</cp:coreProperties>
</file>

<file path=docProps/thumbnail.jpeg>
</file>